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61" d="100"/>
          <a:sy n="61" d="100"/>
        </p:scale>
        <p:origin x="-90" y="-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4/15/2015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9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20.bin"/><Relationship Id="rId7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4.docx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25.bin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5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7.bin"/><Relationship Id="rId7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7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9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0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2.docx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1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3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34.bin"/><Relationship Id="rId7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4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6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37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8.bin"/><Relationship Id="rId7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8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40.bin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0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3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44.bin"/><Relationship Id="rId7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4.doc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4.bin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4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46.doc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47.bin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47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49.bin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49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51.bin"/><Relationship Id="rId7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1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53.bin"/><Relationship Id="rId7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3.docx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55.bin"/><Relationship Id="rId7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55.doc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57.bin"/><Relationship Id="rId7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57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59.bin"/><Relationship Id="rId7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59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6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6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9.png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6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1.png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6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6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66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87.png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67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8.bin"/><Relationship Id="rId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68.doc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oleObject" Target="../embeddings/oleObject70.bin"/><Relationship Id="rId7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70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7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73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7.bin"/><Relationship Id="rId7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7.docx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9.bin"/><Relationship Id="rId7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9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1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3.doc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4.bin"/><Relationship Id="rId7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976026"/>
              </p:ext>
            </p:extLst>
          </p:nvPr>
        </p:nvGraphicFramePr>
        <p:xfrm>
          <a:off x="914400" y="1600200"/>
          <a:ext cx="7301323" cy="230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4" imgW="7301323" imgH="2309103" progId="Word.Document.12">
                  <p:embed/>
                </p:oleObj>
              </mc:Choice>
              <mc:Fallback>
                <p:oleObj name="Document" r:id="rId4" imgW="7301323" imgH="23091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7301323" cy="230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65199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781112"/>
              </p:ext>
            </p:extLst>
          </p:nvPr>
        </p:nvGraphicFramePr>
        <p:xfrm>
          <a:off x="914400" y="1143000"/>
          <a:ext cx="7301323" cy="231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7" imgW="7301323" imgH="2319545" progId="Word.Document.12">
                  <p:embed/>
                </p:oleObj>
              </mc:Choice>
              <mc:Fallback>
                <p:oleObj name="Document" r:id="rId7" imgW="7301323" imgH="23195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31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7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3280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219200"/>
            <a:ext cx="728478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20019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217930"/>
            <a:ext cx="3143250" cy="449707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6212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73352"/>
              </p:ext>
            </p:extLst>
          </p:nvPr>
        </p:nvGraphicFramePr>
        <p:xfrm>
          <a:off x="914400" y="1143000"/>
          <a:ext cx="7301323" cy="7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ocument" r:id="rId7" imgW="7301323" imgH="773062" progId="Word.Document.12">
                  <p:embed/>
                </p:oleObj>
              </mc:Choice>
              <mc:Fallback>
                <p:oleObj name="Document" r:id="rId7" imgW="7301323" imgH="7730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7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84393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49703"/>
              </p:ext>
            </p:extLst>
          </p:nvPr>
        </p:nvGraphicFramePr>
        <p:xfrm>
          <a:off x="914400" y="1447800"/>
          <a:ext cx="7301323" cy="135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7" imgW="7301323" imgH="1357449" progId="Word.Document.12">
                  <p:embed/>
                </p:oleObj>
              </mc:Choice>
              <mc:Fallback>
                <p:oleObj name="Document" r:id="rId7" imgW="7301323" imgH="13574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135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08867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 and CSS\Manuscript\Chapter 17\17-0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22324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7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155582"/>
              </p:ext>
            </p:extLst>
          </p:nvPr>
        </p:nvGraphicFramePr>
        <p:xfrm>
          <a:off x="914400" y="685800"/>
          <a:ext cx="7301323" cy="967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4" imgW="7301323" imgH="968577" progId="Word.Document.12">
                  <p:embed/>
                </p:oleObj>
              </mc:Choice>
              <mc:Fallback>
                <p:oleObj name="Document" r:id="rId4" imgW="7301323" imgH="9685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967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625782"/>
              </p:ext>
            </p:extLst>
          </p:nvPr>
        </p:nvGraphicFramePr>
        <p:xfrm>
          <a:off x="914400" y="1447800"/>
          <a:ext cx="7301323" cy="403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Document" r:id="rId7" imgW="7301323" imgH="4039220" progId="Word.Document.12">
                  <p:embed/>
                </p:oleObj>
              </mc:Choice>
              <mc:Fallback>
                <p:oleObj name="Document" r:id="rId7" imgW="7301323" imgH="40392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4039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4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0797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31251"/>
              </p:ext>
            </p:extLst>
          </p:nvPr>
        </p:nvGraphicFramePr>
        <p:xfrm>
          <a:off x="914400" y="1447800"/>
          <a:ext cx="7301323" cy="161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Document" r:id="rId7" imgW="7301323" imgH="1613095" progId="Word.Document.12">
                  <p:embed/>
                </p:oleObj>
              </mc:Choice>
              <mc:Fallback>
                <p:oleObj name="Document" r:id="rId7" imgW="7301323" imgH="16130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161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9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81285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orvis_navigatio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3800"/>
            <a:ext cx="7315200" cy="35179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 bwMode="auto">
          <a:xfrm>
            <a:off x="581186" y="3437394"/>
            <a:ext cx="12192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2664" y="4267200"/>
            <a:ext cx="12192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67200" y="3124200"/>
            <a:ext cx="1676400" cy="31319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114800" y="1828800"/>
            <a:ext cx="12192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8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99686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andsend_breadcrumbs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199"/>
            <a:ext cx="7315200" cy="28702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 bwMode="auto">
          <a:xfrm>
            <a:off x="1524000" y="1905000"/>
            <a:ext cx="1981200" cy="381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0186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510161"/>
              </p:ext>
            </p:extLst>
          </p:nvPr>
        </p:nvGraphicFramePr>
        <p:xfrm>
          <a:off x="914400" y="1020763"/>
          <a:ext cx="7301323" cy="508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7" imgW="7301323" imgH="5080890" progId="Word.Document.12">
                  <p:embed/>
                </p:oleObj>
              </mc:Choice>
              <mc:Fallback>
                <p:oleObj name="Document" r:id="rId7" imgW="7301323" imgH="50808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20763"/>
                        <a:ext cx="7301323" cy="508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1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1115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594852"/>
              </p:ext>
            </p:extLst>
          </p:nvPr>
        </p:nvGraphicFramePr>
        <p:xfrm>
          <a:off x="914400" y="1143000"/>
          <a:ext cx="7301323" cy="1744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Document" r:id="rId7" imgW="7301323" imgH="1744159" progId="Word.Document.12">
                  <p:embed/>
                </p:oleObj>
              </mc:Choice>
              <mc:Fallback>
                <p:oleObj name="Document" r:id="rId7" imgW="7301323" imgH="17441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744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32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30301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heflyshop_wastedspac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4648200" cy="497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0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56240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06012"/>
              </p:ext>
            </p:extLst>
          </p:nvPr>
        </p:nvGraphicFramePr>
        <p:xfrm>
          <a:off x="914400" y="1143000"/>
          <a:ext cx="7301323" cy="11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ocument" r:id="rId7" imgW="7301323" imgH="1159772" progId="Word.Document.12">
                  <p:embed/>
                </p:oleObj>
              </mc:Choice>
              <mc:Fallback>
                <p:oleObj name="Document" r:id="rId7" imgW="7301323" imgH="11597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1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6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42195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07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5486400" cy="5076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2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660219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protectedpd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858000" cy="4646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6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2318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56907"/>
              </p:ext>
            </p:extLst>
          </p:nvPr>
        </p:nvGraphicFramePr>
        <p:xfrm>
          <a:off x="914400" y="1143000"/>
          <a:ext cx="7301323" cy="2422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Document" r:id="rId7" imgW="7301323" imgH="2422524" progId="Word.Document.12">
                  <p:embed/>
                </p:oleObj>
              </mc:Choice>
              <mc:Fallback>
                <p:oleObj name="Document" r:id="rId7" imgW="7301323" imgH="24225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422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7520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941522"/>
              </p:ext>
            </p:extLst>
          </p:nvPr>
        </p:nvGraphicFramePr>
        <p:xfrm>
          <a:off x="914400" y="1143000"/>
          <a:ext cx="7301323" cy="387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Document" r:id="rId7" imgW="7301323" imgH="3874670" progId="Word.Document.12">
                  <p:embed/>
                </p:oleObj>
              </mc:Choice>
              <mc:Fallback>
                <p:oleObj name="Document" r:id="rId7" imgW="7301323" imgH="38746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387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8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0861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" y="1524000"/>
            <a:ext cx="634746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183111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524000"/>
            <a:ext cx="4889500" cy="2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88988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306564"/>
              </p:ext>
            </p:extLst>
          </p:nvPr>
        </p:nvGraphicFramePr>
        <p:xfrm>
          <a:off x="914400" y="1143000"/>
          <a:ext cx="7301323" cy="426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Document" r:id="rId7" imgW="7301323" imgH="4261020" progId="Word.Document.12">
                  <p:embed/>
                </p:oleObj>
              </mc:Choice>
              <mc:Fallback>
                <p:oleObj name="Document" r:id="rId7" imgW="7301323" imgH="42610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26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0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3653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448799"/>
              </p:ext>
            </p:extLst>
          </p:nvPr>
        </p:nvGraphicFramePr>
        <p:xfrm>
          <a:off x="914400" y="1109070"/>
          <a:ext cx="7301323" cy="376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Document" r:id="rId7" imgW="7301323" imgH="3767730" progId="Word.Document.12">
                  <p:embed/>
                </p:oleObj>
              </mc:Choice>
              <mc:Fallback>
                <p:oleObj name="Document" r:id="rId7" imgW="7301323" imgH="37677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9070"/>
                        <a:ext cx="7301323" cy="376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2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4414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19" y="1427742"/>
            <a:ext cx="5478781" cy="8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9682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396981"/>
              </p:ext>
            </p:extLst>
          </p:nvPr>
        </p:nvGraphicFramePr>
        <p:xfrm>
          <a:off x="914400" y="1143000"/>
          <a:ext cx="7301323" cy="213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Document" r:id="rId7" imgW="7301323" imgH="2130510" progId="Word.Document.12">
                  <p:embed/>
                </p:oleObj>
              </mc:Choice>
              <mc:Fallback>
                <p:oleObj name="Document" r:id="rId7" imgW="7301323" imgH="21305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13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5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05637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711319"/>
              </p:ext>
            </p:extLst>
          </p:nvPr>
        </p:nvGraphicFramePr>
        <p:xfrm>
          <a:off x="914400" y="1143000"/>
          <a:ext cx="7301323" cy="147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Document" r:id="rId7" imgW="7301323" imgH="1473390" progId="Word.Document.12">
                  <p:embed/>
                </p:oleObj>
              </mc:Choice>
              <mc:Fallback>
                <p:oleObj name="Document" r:id="rId7" imgW="7301323" imgH="1473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473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9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2843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659056"/>
              </p:ext>
            </p:extLst>
          </p:nvPr>
        </p:nvGraphicFramePr>
        <p:xfrm>
          <a:off x="914400" y="1116013"/>
          <a:ext cx="7245350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Document" r:id="rId7" imgW="7301323" imgH="1473390" progId="Word.Document.12">
                  <p:embed/>
                </p:oleObj>
              </mc:Choice>
              <mc:Fallback>
                <p:oleObj name="Document" r:id="rId7" imgW="7301323" imgH="1473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6013"/>
                        <a:ext cx="7245350" cy="145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07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0036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56828"/>
              </p:ext>
            </p:extLst>
          </p:nvPr>
        </p:nvGraphicFramePr>
        <p:xfrm>
          <a:off x="914400" y="1143000"/>
          <a:ext cx="7301323" cy="147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Document" r:id="rId7" imgW="7301323" imgH="1473390" progId="Word.Document.12">
                  <p:embed/>
                </p:oleObj>
              </mc:Choice>
              <mc:Fallback>
                <p:oleObj name="Document" r:id="rId7" imgW="7301323" imgH="1473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473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5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834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9320"/>
              </p:ext>
            </p:extLst>
          </p:nvPr>
        </p:nvGraphicFramePr>
        <p:xfrm>
          <a:off x="914400" y="1160463"/>
          <a:ext cx="7300912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Document" r:id="rId7" imgW="7301323" imgH="3488319" progId="Word.Document.12">
                  <p:embed/>
                </p:oleObj>
              </mc:Choice>
              <mc:Fallback>
                <p:oleObj name="Document" r:id="rId7" imgW="7301323" imgH="34883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60463"/>
                        <a:ext cx="7300912" cy="348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2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78839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928384"/>
              </p:ext>
            </p:extLst>
          </p:nvPr>
        </p:nvGraphicFramePr>
        <p:xfrm>
          <a:off x="914400" y="1143000"/>
          <a:ext cx="7301323" cy="11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7" imgW="7301323" imgH="1159772" progId="Word.Document.12">
                  <p:embed/>
                </p:oleObj>
              </mc:Choice>
              <mc:Fallback>
                <p:oleObj name="Document" r:id="rId7" imgW="7301323" imgH="11597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1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0512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490866"/>
              </p:ext>
            </p:extLst>
          </p:nvPr>
        </p:nvGraphicFramePr>
        <p:xfrm>
          <a:off x="914400" y="1143000"/>
          <a:ext cx="7301323" cy="213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7" imgW="7301323" imgH="2130510" progId="Word.Document.12">
                  <p:embed/>
                </p:oleObj>
              </mc:Choice>
              <mc:Fallback>
                <p:oleObj name="Document" r:id="rId7" imgW="7301323" imgH="21305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13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9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84244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" y="1295400"/>
            <a:ext cx="7368540" cy="367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01187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2b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239000" cy="4964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5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31666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2999"/>
            <a:ext cx="6248400" cy="49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6921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3a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934200" cy="506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7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79438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3c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3479"/>
            <a:ext cx="6905625" cy="5012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2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0338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4a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56514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0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47681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4b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239000" cy="5052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8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8721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orvis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8016"/>
            <a:ext cx="7315200" cy="4470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84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66334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44864"/>
              </p:ext>
            </p:extLst>
          </p:nvPr>
        </p:nvGraphicFramePr>
        <p:xfrm>
          <a:off x="914400" y="1118080"/>
          <a:ext cx="7301323" cy="436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Document" r:id="rId7" imgW="7301323" imgH="4368320" progId="Word.Document.12">
                  <p:embed/>
                </p:oleObj>
              </mc:Choice>
              <mc:Fallback>
                <p:oleObj name="Document" r:id="rId7" imgW="7301323" imgH="43683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8080"/>
                        <a:ext cx="7301323" cy="4368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6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72499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133906"/>
              </p:ext>
            </p:extLst>
          </p:nvPr>
        </p:nvGraphicFramePr>
        <p:xfrm>
          <a:off x="914400" y="1144365"/>
          <a:ext cx="7301323" cy="106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Document" r:id="rId7" imgW="7301323" imgH="1065435" progId="Word.Document.12">
                  <p:embed/>
                </p:oleObj>
              </mc:Choice>
              <mc:Fallback>
                <p:oleObj name="Document" r:id="rId7" imgW="7301323" imgH="10654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4365"/>
                        <a:ext cx="7301323" cy="106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7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55747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6b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36911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4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5136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5 and CSS3 revision\Manuscript\Chapter 18\18-16a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35244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78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46773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053157"/>
              </p:ext>
            </p:extLst>
          </p:nvPr>
        </p:nvGraphicFramePr>
        <p:xfrm>
          <a:off x="914400" y="1143000"/>
          <a:ext cx="7301323" cy="106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Document" r:id="rId7" imgW="7301323" imgH="1065435" progId="Word.Document.12">
                  <p:embed/>
                </p:oleObj>
              </mc:Choice>
              <mc:Fallback>
                <p:oleObj name="Document" r:id="rId7" imgW="7301323" imgH="10654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06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3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4429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061946"/>
              </p:ext>
            </p:extLst>
          </p:nvPr>
        </p:nvGraphicFramePr>
        <p:xfrm>
          <a:off x="914400" y="1106164"/>
          <a:ext cx="7301323" cy="194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Document" r:id="rId7" imgW="7301323" imgH="1941836" progId="Word.Document.12">
                  <p:embed/>
                </p:oleObj>
              </mc:Choice>
              <mc:Fallback>
                <p:oleObj name="Document" r:id="rId7" imgW="7301323" imgH="19418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6164"/>
                        <a:ext cx="7301323" cy="194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1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94772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364147"/>
              </p:ext>
            </p:extLst>
          </p:nvPr>
        </p:nvGraphicFramePr>
        <p:xfrm>
          <a:off x="914400" y="1146175"/>
          <a:ext cx="724535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Document" r:id="rId7" imgW="7301323" imgH="2037253" progId="Word.Document.12">
                  <p:embed/>
                </p:oleObj>
              </mc:Choice>
              <mc:Fallback>
                <p:oleObj name="Document" r:id="rId7" imgW="7301323" imgH="20372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245350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356251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086600" cy="46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26416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161463"/>
              </p:ext>
            </p:extLst>
          </p:nvPr>
        </p:nvGraphicFramePr>
        <p:xfrm>
          <a:off x="914400" y="1143000"/>
          <a:ext cx="7301323" cy="2809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Document" r:id="rId7" imgW="7301323" imgH="2809234" progId="Word.Document.12">
                  <p:embed/>
                </p:oleObj>
              </mc:Choice>
              <mc:Fallback>
                <p:oleObj name="Document" r:id="rId7" imgW="7301323" imgH="28092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809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0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with title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1008</Words>
  <Application>Microsoft Office PowerPoint</Application>
  <PresentationFormat>On-screen Show (4:3)</PresentationFormat>
  <Paragraphs>192</Paragraphs>
  <Slides>48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Slide with title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Mike Murach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Maria David</cp:lastModifiedBy>
  <cp:revision>55</cp:revision>
  <dcterms:created xsi:type="dcterms:W3CDTF">2010-11-30T18:46:51Z</dcterms:created>
  <dcterms:modified xsi:type="dcterms:W3CDTF">2015-04-15T17:05:56Z</dcterms:modified>
</cp:coreProperties>
</file>